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77" r:id="rId2"/>
    <p:sldId id="261" r:id="rId3"/>
    <p:sldId id="263" r:id="rId4"/>
    <p:sldId id="275" r:id="rId5"/>
    <p:sldId id="276" r:id="rId6"/>
    <p:sldId id="267" r:id="rId7"/>
    <p:sldId id="265" r:id="rId8"/>
    <p:sldId id="264" r:id="rId9"/>
    <p:sldId id="266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4660"/>
  </p:normalViewPr>
  <p:slideViewPr>
    <p:cSldViewPr>
      <p:cViewPr varScale="1">
        <p:scale>
          <a:sx n="86" d="100"/>
          <a:sy n="86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11B95-E7B0-46AC-A55E-F4763E3F75C8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48A43-6A36-4964-99EC-91EFEF4DA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123665B-B743-4464-9111-BD62159D3A2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465B314-9683-450E-9B5E-507740643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23665B-B743-4464-9111-BD62159D3A2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5B314-9683-450E-9B5E-507740643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123665B-B743-4464-9111-BD62159D3A2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65B314-9683-450E-9B5E-507740643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23665B-B743-4464-9111-BD62159D3A2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5B314-9683-450E-9B5E-507740643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123665B-B743-4464-9111-BD62159D3A2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465B314-9683-450E-9B5E-507740643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23665B-B743-4464-9111-BD62159D3A2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5B314-9683-450E-9B5E-507740643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23665B-B743-4464-9111-BD62159D3A2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5B314-9683-450E-9B5E-507740643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23665B-B743-4464-9111-BD62159D3A2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5B314-9683-450E-9B5E-507740643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123665B-B743-4464-9111-BD62159D3A2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5B314-9683-450E-9B5E-507740643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23665B-B743-4464-9111-BD62159D3A2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5B314-9683-450E-9B5E-507740643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23665B-B743-4464-9111-BD62159D3A2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5B314-9683-450E-9B5E-507740643A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123665B-B743-4464-9111-BD62159D3A2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465B314-9683-450E-9B5E-507740643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8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«НЕОБЫЧНАЯ БУКВА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sz="1600" dirty="0" smtClean="0"/>
              <a:t>учитель-логопед Борисова Н.В.</a:t>
            </a:r>
            <a:br>
              <a:rPr lang="ru-RU" sz="1600" dirty="0" smtClean="0"/>
            </a:br>
            <a:r>
              <a:rPr lang="ru-RU" sz="1600" dirty="0" smtClean="0"/>
              <a:t>Родители и воспитанники подготовительной логопедической группы «</a:t>
            </a:r>
            <a:r>
              <a:rPr lang="ru-RU" sz="1600" dirty="0" err="1" smtClean="0"/>
              <a:t>Речецветик</a:t>
            </a:r>
            <a:r>
              <a:rPr lang="ru-RU" sz="1600" dirty="0" smtClean="0"/>
              <a:t>» ГБОУ СОШ №3 СП «Детский сад №7 «Ягодка»</a:t>
            </a:r>
            <a:endParaRPr lang="ru-RU" dirty="0"/>
          </a:p>
        </p:txBody>
      </p:sp>
      <p:pic>
        <p:nvPicPr>
          <p:cNvPr id="32770" name="Picture 2" descr="C:\Users\Евгений\Desktop\471386504825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00562" y="3214686"/>
            <a:ext cx="3357562" cy="3357562"/>
          </a:xfrm>
          <a:prstGeom prst="rect">
            <a:avLst/>
          </a:prstGeom>
          <a:noFill/>
        </p:spPr>
      </p:pic>
      <p:pic>
        <p:nvPicPr>
          <p:cNvPr id="32772" name="Picture 4" descr="&amp;Kcy;&amp;acy;&amp;rcy;&amp;tcy;&amp;icy;&amp;ncy;&amp;kcy;&amp;icy; &amp;acy;&amp;zcy;&amp;bcy;&amp;ucy;&amp;kcy;&amp;acy;, &amp;bcy;&amp;ucy;&amp;kcy;&amp;vcy;&amp;ycy; &amp;dcy;&amp;lcy;&amp;yacy; &amp;dcy;&amp;iecy;&amp;tcy;&amp;ocy;&amp;kcy; - &amp;ocy;&amp;bcy;&amp;ocy;&amp;icy; 1024x600, &amp;kcy;&amp;acy;&amp;rcy;&amp;tcy;&amp;icy;&amp;ncy;&amp;kcy;&amp;acy; 13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357430"/>
            <a:ext cx="3857652" cy="2167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59216" cy="7969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ИСПОЛЬЗОВАНИЕ ЦВЕТНОЙ БУМАГИ,КАРТОНА, ТКАНИ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C:\Users\Вадим\Desktop\Буква К\S112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9992" y="980728"/>
            <a:ext cx="4427984" cy="3008157"/>
          </a:xfrm>
          <a:prstGeom prst="rect">
            <a:avLst/>
          </a:prstGeom>
        </p:spPr>
      </p:pic>
      <p:pic>
        <p:nvPicPr>
          <p:cNvPr id="5" name="Picture 2" descr="C:\Users\Вадим\Desktop\Буква К\S112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980728"/>
            <a:ext cx="4355976" cy="3267572"/>
          </a:xfrm>
          <a:prstGeom prst="rect">
            <a:avLst/>
          </a:prstGeom>
        </p:spPr>
      </p:pic>
      <p:pic>
        <p:nvPicPr>
          <p:cNvPr id="6" name="Picture 2" descr="C:\Users\Вадим\Desktop\Буква К\S112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339752" y="3671070"/>
            <a:ext cx="4248472" cy="31869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НАШИ НЕОБЫЧНЫЕ БУКВЫ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H:\DCIM\100KC182\100_24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7317968" cy="5488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59866" y="-374103"/>
            <a:ext cx="5544617" cy="743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92805" y="-349918"/>
            <a:ext cx="6108008" cy="752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:\DCIM\100KC182\100_24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532654" cy="5649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:\DCIM\100KC182\100_24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528565" y="1170694"/>
            <a:ext cx="5664628" cy="4248471"/>
          </a:xfrm>
          <a:prstGeom prst="rect">
            <a:avLst/>
          </a:prstGeom>
          <a:noFill/>
        </p:spPr>
      </p:pic>
      <p:pic>
        <p:nvPicPr>
          <p:cNvPr id="9219" name="Picture 3" descr="H:\DCIM\100KC182\100_2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935931" y="1184750"/>
            <a:ext cx="5664627" cy="4248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48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>Совместная творческая деятельность детей и родителей по проекту «Необычная буква».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51260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В </a:t>
            </a:r>
            <a:r>
              <a:rPr lang="ru-RU" sz="1600" dirty="0"/>
              <a:t>последнее время нарушения чтения и письма получили большую распространенность среди младших школьников, поэтому проблема профилактики </a:t>
            </a:r>
            <a:r>
              <a:rPr lang="ru-RU" sz="1600" dirty="0" err="1"/>
              <a:t>дислексии</a:t>
            </a:r>
            <a:r>
              <a:rPr lang="ru-RU" sz="1600" dirty="0"/>
              <a:t> и </a:t>
            </a:r>
            <a:r>
              <a:rPr lang="ru-RU" sz="1600" dirty="0" err="1"/>
              <a:t>дисграфии</a:t>
            </a:r>
            <a:r>
              <a:rPr lang="ru-RU" sz="1600" dirty="0"/>
              <a:t> становится все более актуальной.</a:t>
            </a:r>
          </a:p>
          <a:p>
            <a:pPr>
              <a:buNone/>
            </a:pPr>
            <a:r>
              <a:rPr lang="ru-RU" sz="1600" dirty="0"/>
              <a:t>   В связи с этим мы считаем, что данную работу по профилактике нарушений чтения и письма необходимо проводить с того момента, когда дошкольник только начинает знакомиться с графическим изображением букв, а усвоение букв пойдет быстрее и эффективнее, если ребенок в процессе совместной творческой деятельности со своими родителями изготовит «необычную» букву. Ведь по мнению психологов, совместный поиск детей и родителей – это наиболее эффективный путь решения </a:t>
            </a:r>
            <a:r>
              <a:rPr lang="ru-RU" sz="1600" dirty="0" smtClean="0"/>
              <a:t>проблемы.</a:t>
            </a:r>
          </a:p>
          <a:p>
            <a:pPr>
              <a:buNone/>
            </a:pPr>
            <a:r>
              <a:rPr lang="ru-RU" sz="1600" dirty="0" smtClean="0"/>
              <a:t>Участники </a:t>
            </a:r>
            <a:r>
              <a:rPr lang="ru-RU" sz="1600" dirty="0"/>
              <a:t>проекта: дети старшего дошкольного возраста, педагоги ДОУ, родители.</a:t>
            </a:r>
          </a:p>
          <a:p>
            <a:pPr>
              <a:buNone/>
            </a:pPr>
            <a:r>
              <a:rPr lang="ru-RU" sz="1600" dirty="0"/>
              <a:t>Продолжительность проекта: один год.</a:t>
            </a:r>
          </a:p>
          <a:p>
            <a:pPr>
              <a:buNone/>
            </a:pPr>
            <a:r>
              <a:rPr lang="ru-RU" sz="1600" b="1" u="sng" dirty="0"/>
              <a:t>Цель</a:t>
            </a:r>
            <a:r>
              <a:rPr lang="ru-RU" sz="1600" dirty="0"/>
              <a:t>: закрепление зрительного восприятия образа буквы.</a:t>
            </a:r>
          </a:p>
          <a:p>
            <a:pPr>
              <a:buNone/>
            </a:pPr>
            <a:r>
              <a:rPr lang="ru-RU" sz="1600" b="1" u="sng" dirty="0"/>
              <a:t>Задачи:</a:t>
            </a:r>
            <a:endParaRPr lang="ru-RU" sz="1600" dirty="0"/>
          </a:p>
          <a:p>
            <a:r>
              <a:rPr lang="ru-RU" sz="1600" dirty="0"/>
              <a:t>- развитие мышления, памяти, внимания, воображения, </a:t>
            </a:r>
            <a:r>
              <a:rPr lang="ru-RU" sz="1600" dirty="0" err="1"/>
              <a:t>креативности</a:t>
            </a:r>
            <a:r>
              <a:rPr lang="ru-RU" sz="1600" dirty="0"/>
              <a:t>;</a:t>
            </a:r>
          </a:p>
          <a:p>
            <a:r>
              <a:rPr lang="ru-RU" sz="1600" dirty="0"/>
              <a:t>- развитие сенсомоторной сферы;</a:t>
            </a:r>
          </a:p>
          <a:p>
            <a:r>
              <a:rPr lang="ru-RU" sz="1600" dirty="0"/>
              <a:t>- развитие речи и коммуникативных способностей;</a:t>
            </a:r>
          </a:p>
          <a:p>
            <a:r>
              <a:rPr lang="ru-RU" sz="1600" dirty="0"/>
              <a:t>- формирование эмоционального контакта родителей с детьми.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00042"/>
            <a:ext cx="792958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занятиях по подготовке к обучению грамоте мы с детьми путешествуем по городу Звуков и знакомимся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Звуковичками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(жителями этого города).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Звуковички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просят детей сделать необычные буквы (осенние, зимние и весенние).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Изготовить необычно новую изученную букву предлагается вместе с родителями дома. Осенние буквы можно сделать из шишек, листьев, семян, опилок…; зимние из новогоднего дождика, мишуры, бисера, еловых веточек…; весенние из цветов, травы, почек деревьев… Затем букву надо принести в детский сад и разместить на специальном панно.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В процессе реализации проекта проводится: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Сезонные выставки («Осенний буквенный вернисаж», «Зимняя коллекция букв», «Весенние буковки»);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Различные игры с обычными и необычными буквами дома, в группе детского сада («Подбери к игрушке букву», «Узнай букву на ощупь», «Буквы сестренки», «Буквенный конструктор» и другие)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родителей: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родительское собрание «Готовим ребенка к школе»;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семинар – практикум «Учим буквы интересно и легко»;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тренинг «Что вы знаете о звуках и буквах?;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консультации «Скорая логопедическая помощь».</a:t>
            </a:r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500042"/>
          <a:ext cx="7572428" cy="5786478"/>
        </p:xfrm>
        <a:graphic>
          <a:graphicData uri="http://schemas.openxmlformats.org/drawingml/2006/table">
            <a:tbl>
              <a:tblPr/>
              <a:tblGrid>
                <a:gridCol w="1766673"/>
                <a:gridCol w="3655184"/>
                <a:gridCol w="2150571"/>
              </a:tblGrid>
              <a:tr h="35132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Подготовительный.</a:t>
                      </a:r>
                    </a:p>
                  </a:txBody>
                  <a:tcPr marL="17929" marR="1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latin typeface="Times New Roman"/>
                          <a:ea typeface="Times New Roman"/>
                        </a:rPr>
                        <a:t>Выявление проблемы: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А) для детей (жители города звуков видели только обычные буквы и предлагают детям сделать свои «необычные» буквы из разных материалов).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Осенние буквы, которые можно сделать из шишек, листьев, семян, растений или найти в осеннем лесу корягу, похожую на букву.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Зимние буквы могут сверкать как искристые снежинки из новогодней мишуры или сложиться из маленьких еловых веточек и т.д..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Весенние буквы можно вышить бисером или украсить первыми весенними цветами.</a:t>
                      </a:r>
                    </a:p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Б) для родителей (педагогами ДОУ важно выявить проблему профилактики нарушений письма и чтения у старших дошкольников и объяснить, что зрительный образ буквы успешней всего закрепляется тактильными ощущениями, ручным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праксисом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17929" marR="1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Осознанное и личностное восприятие проблемы детьми и родителями.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Поиск «необычных букв»</a:t>
                      </a:r>
                    </a:p>
                  </a:txBody>
                  <a:tcPr marL="17929" marR="1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Организационный.</a:t>
                      </a:r>
                    </a:p>
                  </a:txBody>
                  <a:tcPr marL="17929" marR="1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Методическая, консультативная, информационная помощь в решении проблемы.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Планирование деятельности.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Показ образцов «необычных букв»;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Консультации по их изготовлению;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Оформление папки – передвижки с информацией о проекте «необычная буква»</a:t>
                      </a:r>
                    </a:p>
                  </a:txBody>
                  <a:tcPr marL="17929" marR="1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Планирование совместной творческой деятельности детей и родителей по изготовлению «необычной буквы».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Объединение детей со своими родителями в семейные рабочие группы.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Распределение обязанностей: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- вырезание;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- приклеивание;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- оформление и т.д.</a:t>
                      </a:r>
                    </a:p>
                  </a:txBody>
                  <a:tcPr marL="17929" marR="1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338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Распределение деятельности по этапам.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500042"/>
          <a:ext cx="7715304" cy="5852160"/>
        </p:xfrm>
        <a:graphic>
          <a:graphicData uri="http://schemas.openxmlformats.org/drawingml/2006/table">
            <a:tbl>
              <a:tblPr/>
              <a:tblGrid>
                <a:gridCol w="1715100"/>
                <a:gridCol w="3548483"/>
                <a:gridCol w="2451721"/>
              </a:tblGrid>
              <a:tr h="1667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Основной.</a:t>
                      </a:r>
                    </a:p>
                  </a:txBody>
                  <a:tcPr marL="17929" marR="1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Практические советы: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Родителям и воспитателям по предупреждению оптико-моторной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дисграфии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по основным направлениям коррекционной работы: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1. развитие зрительного восприятия и узнавание цвета, формы и величины букв;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2. уточнение и расширение объема зрительной памяти;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3. формирование пространственного восприятия и пространственных представлений;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4. развитие зрительного анализа и синтеза;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5. формирование речевых обозначений зрительно-пространственных отношений.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6. дифференциация смешиваемых при чтении букв.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Познакомить родителей и воспитателей с примерными видами заданий вышеперечисленных направлений.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Консультативно-обучающие мероприятия с родителями (тренинги, беседы и т.д.)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Коррекционно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– развивающая работа логопеда с детьми по развитию зрительно пространственного восприятия.</a:t>
                      </a:r>
                    </a:p>
                  </a:txBody>
                  <a:tcPr marL="17929" marR="1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Изготовление детьми и их родителями «необычных букв»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Размещение «необычных букв» на специальном панно;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1. на осенних листиках;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2. на искристой снежинке;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3. на весенней траве;</a:t>
                      </a:r>
                    </a:p>
                  </a:txBody>
                  <a:tcPr marL="17929" marR="1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5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Заключительный.</a:t>
                      </a:r>
                    </a:p>
                  </a:txBody>
                  <a:tcPr marL="17929" marR="1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Подготовка к презентации «необычных букв»: родителям и детям предлагается интересно представить свою букву (сочинить забавную историю из жизни буквы; спеть песню про букву; станцевать; рассказать стих; дать рецепт изготовления «вкусной» буквы и т.д.)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Изготовление медалей для победителей.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Проведение презентации, подведение итогов и награждение победителей проекта.</a:t>
                      </a:r>
                    </a:p>
                  </a:txBody>
                  <a:tcPr marL="17929" marR="1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Обсуждение, договоренность родителей и детей по поводу презентации своей «необычной» буквы.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Подготовительная работа к представлению буквы (разучивание стихов, сочинение сказки про букву и т.д.).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Презентация «необычных» букв в конце каждого месяца.</a:t>
                      </a:r>
                    </a:p>
                  </a:txBody>
                  <a:tcPr marL="17929" marR="1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Участники проекта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Евгений\Desktop\100_14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617708" cy="4963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G:\Тома Приезжева\DSC00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63633"/>
            <a:ext cx="4392489" cy="32943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75239" cy="5983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ИСПОЛЬЗОВАНИЕ    ПРИРОДНОГО    МАТЕРИАЛА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7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86248" y="2357430"/>
            <a:ext cx="3612349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G:\Тома Приезжева\DSC007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908720"/>
            <a:ext cx="4608512" cy="3115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43174" y="2357430"/>
            <a:ext cx="5336771" cy="428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G:\буква С\IMG2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971" y="476672"/>
            <a:ext cx="4831547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ЕГОР\DSC02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284984"/>
            <a:ext cx="4608512" cy="3456384"/>
          </a:xfrm>
          <a:prstGeom prst="rect">
            <a:avLst/>
          </a:prstGeom>
          <a:noFill/>
        </p:spPr>
      </p:pic>
      <p:pic>
        <p:nvPicPr>
          <p:cNvPr id="4098" name="Picture 2" descr="G:\ЕГОР\DSC027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464496" cy="3348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125</TotalTime>
  <Words>842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     ПРОЕКТ «НЕОБЫЧНАЯ БУКВА» учитель-логопед Борисова Н.В. Родители и воспитанники подготовительной логопедической группы «Речецветик» ГБОУ СОШ №3 СП «Детский сад №7 «Ягодка»</vt:lpstr>
      <vt:lpstr>Совместная творческая деятельность детей и родителей по проекту «Необычная буква». </vt:lpstr>
      <vt:lpstr>Слайд 3</vt:lpstr>
      <vt:lpstr>Слайд 4</vt:lpstr>
      <vt:lpstr>Слайд 5</vt:lpstr>
      <vt:lpstr>Участники проекта</vt:lpstr>
      <vt:lpstr>ИСПОЛЬЗОВАНИЕ    ПРИРОДНОГО    МАТЕРИАЛА</vt:lpstr>
      <vt:lpstr>Слайд 8</vt:lpstr>
      <vt:lpstr>Слайд 9</vt:lpstr>
      <vt:lpstr>ИСПОЛЬЗОВАНИЕ ЦВЕТНОЙ БУМАГИ,КАРТОНА, ТКАНИ</vt:lpstr>
      <vt:lpstr>НАШИ НЕОБЫЧНЫЕ БУКВЫ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Genyus</dc:creator>
  <cp:lastModifiedBy>Евгений</cp:lastModifiedBy>
  <cp:revision>14</cp:revision>
  <dcterms:created xsi:type="dcterms:W3CDTF">2013-06-11T09:25:24Z</dcterms:created>
  <dcterms:modified xsi:type="dcterms:W3CDTF">2014-10-12T17:43:29Z</dcterms:modified>
</cp:coreProperties>
</file>